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336" r:id="rId6"/>
    <p:sldId id="335" r:id="rId7"/>
    <p:sldId id="337" r:id="rId8"/>
    <p:sldId id="33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Terry </a:t>
            </a:r>
            <a:r>
              <a:rPr lang="en-US" sz="4800" dirty="0" err="1"/>
              <a:t>Bogard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The Legendary Wolf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17A2-BCFB-4234-9750-5E241A2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0DC5-1FCF-433F-9367-F64C37ED5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Marquez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80AF8-ED65-4AC1-98D6-16AD4355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Brennen Cruz</a:t>
            </a:r>
          </a:p>
        </p:txBody>
      </p:sp>
    </p:spTree>
    <p:extLst>
      <p:ext uri="{BB962C8B-B14F-4D97-AF65-F5344CB8AC3E}">
        <p14:creationId xmlns:p14="http://schemas.microsoft.com/office/powerpoint/2010/main" val="24481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E7144-242A-40FF-8352-26F18B73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19249" y="555594"/>
            <a:ext cx="4592430" cy="5746812"/>
          </a:xfr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Who is Terry?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A3D8-8D12-4EF5-8A29-71EE72C2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FB51-7E5D-4D1F-800A-9DB7610EE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Terry Through the 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1D45A-9996-41A3-A638-F777793598F5}"/>
              </a:ext>
            </a:extLst>
          </p:cNvPr>
          <p:cNvSpPr/>
          <p:nvPr/>
        </p:nvSpPr>
        <p:spPr>
          <a:xfrm>
            <a:off x="254000" y="3213717"/>
            <a:ext cx="11684000" cy="124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7053C-BE96-455F-B43D-1ABE6A6C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70856"/>
            <a:ext cx="11684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03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19F5-9C04-4D84-B604-0C3804D0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Impacts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F9771-C41A-4259-966D-6D10D0488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0" y="4476750"/>
            <a:ext cx="3905250" cy="2381250"/>
          </a:xfrm>
        </p:spPr>
      </p:pic>
    </p:spTree>
    <p:extLst>
      <p:ext uri="{BB962C8B-B14F-4D97-AF65-F5344CB8AC3E}">
        <p14:creationId xmlns:p14="http://schemas.microsoft.com/office/powerpoint/2010/main" val="15158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23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Terry Bogard</vt:lpstr>
      <vt:lpstr>Who are we?</vt:lpstr>
      <vt:lpstr>Who is Terry?</vt:lpstr>
      <vt:lpstr>PowerPoint Presentation</vt:lpstr>
      <vt:lpstr>Cultural Impacts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2019-11-12T15:22:17Z</dcterms:created>
  <dcterms:modified xsi:type="dcterms:W3CDTF">2019-11-12T16:02:02Z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